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Default Extension="wdp" ContentType="image/vnd.ms-photo"/>
  <Default Extension="gif" ContentType="image/gif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1" r:id="rId1"/>
  </p:sldMasterIdLst>
  <p:notesMasterIdLst>
    <p:notesMasterId r:id="rId9"/>
  </p:notesMasterIdLst>
  <p:handoutMasterIdLst>
    <p:handoutMasterId r:id="rId10"/>
  </p:handoutMasterIdLst>
  <p:sldIdLst>
    <p:sldId id="256" r:id="rId2"/>
    <p:sldId id="271" r:id="rId3"/>
    <p:sldId id="274" r:id="rId4"/>
    <p:sldId id="275" r:id="rId5"/>
    <p:sldId id="273" r:id="rId6"/>
    <p:sldId id="257" r:id="rId7"/>
    <p:sldId id="270" r:id="rId8"/>
  </p:sldIdLst>
  <p:sldSz cx="9144000" cy="5715000" type="screen16x10"/>
  <p:notesSz cx="6858000" cy="9144000"/>
  <p:defaultTextStyle>
    <a:defPPr>
      <a:defRPr lang="ko-KR"/>
    </a:defPPr>
    <a:lvl1pPr marL="0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D5F4FF"/>
    <a:srgbClr val="FFFFFF"/>
    <a:srgbClr val="A7E8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3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60"/>
  </p:normalViewPr>
  <p:slideViewPr>
    <p:cSldViewPr snapToGrid="0">
      <p:cViewPr varScale="1">
        <p:scale>
          <a:sx n="81" d="100"/>
          <a:sy n="81" d="100"/>
        </p:scale>
        <p:origin x="-808" y="-64"/>
      </p:cViewPr>
      <p:guideLst>
        <p:guide orient="horz" pos="180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124" d="100"/>
          <a:sy n="124" d="100"/>
        </p:scale>
        <p:origin x="4002" y="9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35913-028A-4E2A-BC3D-A5A8846A166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09298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gif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C557F-AE2A-47A1-AB76-E84F30C44025}" type="datetimeFigureOut">
              <a:rPr lang="ko-KR" altLang="en-US" smtClean="0"/>
              <a:pPr/>
              <a:t>2017-09-27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E4A6C-B724-4C6A-B3B5-56DF997E20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87119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49980" y="1409701"/>
            <a:ext cx="1844040" cy="2720338"/>
          </a:xfr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vert="horz" lIns="180000" tIns="45720" rIns="180000" bIns="45720" rtlCol="0" anchor="ctr">
            <a:noAutofit/>
          </a:bodyPr>
          <a:lstStyle>
            <a:lvl1pPr>
              <a:defRPr lang="en-US" sz="2800" kern="1200" spc="-7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+mj-ea"/>
                <a:ea typeface="+mj-ea"/>
                <a:cs typeface="+mj-cs"/>
              </a:defRPr>
            </a:lvl1pPr>
          </a:lstStyle>
          <a:p>
            <a:pPr lvl="0" algn="dist">
              <a:lnSpc>
                <a:spcPct val="150000"/>
              </a:lnSpc>
            </a:pPr>
            <a:r>
              <a:rPr lang="en-US" altLang="ko-KR" dirty="0" smtClean="0"/>
              <a:t>PURE</a:t>
            </a:r>
            <a:br>
              <a:rPr lang="en-US" altLang="ko-KR" dirty="0" smtClean="0"/>
            </a:br>
            <a:r>
              <a:rPr lang="en-US" altLang="ko-KR" dirty="0" smtClean="0"/>
              <a:t>RED+</a:t>
            </a:r>
            <a:br>
              <a:rPr lang="en-US" altLang="ko-KR" dirty="0" smtClean="0"/>
            </a:br>
            <a:r>
              <a:rPr lang="en-US" altLang="ko-KR" dirty="0" smtClean="0"/>
              <a:t>WHITE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49980" y="4231792"/>
            <a:ext cx="1844040" cy="304271"/>
          </a:xfrm>
        </p:spPr>
        <p:txBody>
          <a:bodyPr/>
          <a:lstStyle/>
          <a:p>
            <a:r>
              <a:rPr lang="en-US" altLang="ko-KR" smtClean="0"/>
              <a:t>TEAM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1799296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sosceles Triangle 17"/>
          <p:cNvSpPr/>
          <p:nvPr userDrawn="1"/>
        </p:nvSpPr>
        <p:spPr>
          <a:xfrm>
            <a:off x="0" y="523875"/>
            <a:ext cx="5100638" cy="5191125"/>
          </a:xfrm>
          <a:prstGeom prst="triangle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779495" y="2329551"/>
            <a:ext cx="874434" cy="87443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 smtClean="0">
                <a:latin typeface="Agency FB" panose="020B0503020202020204" pitchFamily="34" charset="0"/>
              </a:rPr>
              <a:t>LOGO</a:t>
            </a:r>
          </a:p>
          <a:p>
            <a:pPr algn="ctr"/>
            <a:r>
              <a:rPr lang="en-US" altLang="ko-KR" sz="1800" dirty="0" smtClean="0">
                <a:latin typeface="Agency FB" panose="020B0503020202020204" pitchFamily="34" charset="0"/>
              </a:rPr>
              <a:t>HERE</a:t>
            </a:r>
            <a:endParaRPr lang="ko-KR" altLang="en-US" sz="1800" dirty="0">
              <a:latin typeface="Agency FB" panose="020B0503020202020204" pitchFamily="34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4006664" y="2293575"/>
            <a:ext cx="1130671" cy="1127850"/>
          </a:xfrm>
          <a:solidFill>
            <a:schemeClr val="bg1"/>
          </a:solidFill>
          <a:ln w="34925">
            <a:solidFill>
              <a:srgbClr val="FF0000"/>
            </a:solidFill>
            <a:miter lim="800000"/>
          </a:ln>
        </p:spPr>
        <p:txBody>
          <a:bodyPr lIns="180000" tIns="0" rIns="180000" bIns="0">
            <a:normAutofit/>
          </a:bodyPr>
          <a:lstStyle>
            <a:lvl1pPr algn="dist">
              <a:defRPr sz="2000">
                <a:solidFill>
                  <a:srgbClr val="FF0000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 smtClean="0"/>
              <a:t>IN.</a:t>
            </a:r>
            <a:br>
              <a:rPr lang="en-US" altLang="ko-KR" dirty="0" smtClean="0"/>
            </a:br>
            <a:r>
              <a:rPr lang="en-US" altLang="ko-KR" dirty="0" smtClean="0"/>
              <a:t>D.E</a:t>
            </a:r>
            <a:br>
              <a:rPr lang="en-US" altLang="ko-KR" dirty="0" smtClean="0"/>
            </a:br>
            <a:r>
              <a:rPr lang="en-US" altLang="ko-KR" dirty="0" smtClean="0"/>
              <a:t>..X</a:t>
            </a:r>
            <a:endParaRPr lang="ko-KR" alt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0"/>
          </p:nvPr>
        </p:nvSpPr>
        <p:spPr>
          <a:xfrm>
            <a:off x="1779495" y="3188829"/>
            <a:ext cx="1328870" cy="186698"/>
          </a:xfrm>
          <a:solidFill>
            <a:schemeClr val="bg1"/>
          </a:solidFill>
          <a:ln>
            <a:noFill/>
          </a:ln>
        </p:spPr>
        <p:txBody>
          <a:bodyPr/>
          <a:lstStyle>
            <a:lvl1pPr algn="l">
              <a:defRPr>
                <a:solidFill>
                  <a:srgbClr val="FF0000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 smtClean="0"/>
              <a:t>ADSTOREPOST.COM</a:t>
            </a:r>
            <a:endParaRPr lang="ko-KR" altLang="en-US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>
          <a:xfrm>
            <a:off x="2799979" y="3375527"/>
            <a:ext cx="308386" cy="304271"/>
          </a:xfrm>
          <a:solidFill>
            <a:srgbClr val="FF0000"/>
          </a:solidFill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fld id="{863A6E7C-90AF-45A6-BFA5-9A43259AAF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6216650" y="2293575"/>
            <a:ext cx="2006600" cy="1127125"/>
          </a:xfrm>
        </p:spPr>
        <p:txBody>
          <a:bodyPr anchor="ctr">
            <a:normAutofit/>
          </a:bodyPr>
          <a:lstStyle>
            <a:lvl1pPr algn="dist">
              <a:defRPr sz="1000"/>
            </a:lvl1pPr>
          </a:lstStyle>
          <a:p>
            <a:pPr lvl="0"/>
            <a:r>
              <a:rPr lang="en-US" altLang="ko-KR" dirty="0" smtClean="0"/>
              <a:t>1</a:t>
            </a:r>
          </a:p>
          <a:p>
            <a:pPr lvl="0"/>
            <a:r>
              <a:rPr lang="en-US" altLang="ko-KR" dirty="0" smtClean="0"/>
              <a:t>2</a:t>
            </a:r>
          </a:p>
          <a:p>
            <a:pPr lvl="0"/>
            <a:r>
              <a:rPr lang="en-US" altLang="ko-KR" dirty="0" smtClean="0"/>
              <a:t>3</a:t>
            </a:r>
          </a:p>
          <a:p>
            <a:pPr lvl="0"/>
            <a:r>
              <a:rPr lang="en-US" altLang="ko-KR" dirty="0" smtClean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xmlns="" val="869973906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1142390" y="993359"/>
            <a:ext cx="1395070" cy="215265"/>
          </a:xfrm>
          <a:solidFill>
            <a:schemeClr val="tx1">
              <a:lumMod val="50000"/>
              <a:lumOff val="50000"/>
            </a:schemeClr>
          </a:solidFill>
          <a:ln w="6350">
            <a:solidFill>
              <a:schemeClr val="bg1">
                <a:lumMod val="95000"/>
              </a:schemeClr>
            </a:solidFill>
          </a:ln>
        </p:spPr>
        <p:txBody>
          <a:bodyPr anchor="ctr">
            <a:normAutofit/>
          </a:bodyPr>
          <a:lstStyle>
            <a:lvl1pPr marL="0" indent="0" algn="l">
              <a:buNone/>
              <a:defRPr lang="en-US" altLang="ko-KR" sz="1400" kern="1200" spc="-7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en-US" altLang="ko-KR" dirty="0" smtClean="0"/>
              <a:t>SUBTITLE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-1265" y="0"/>
            <a:ext cx="993971" cy="5715000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0"/>
            <a:ext cx="992706" cy="992706"/>
            <a:chOff x="0" y="0"/>
            <a:chExt cx="992706" cy="992706"/>
          </a:xfrm>
        </p:grpSpPr>
        <p:cxnSp>
          <p:nvCxnSpPr>
            <p:cNvPr id="7" name="Straight Connector 6"/>
            <p:cNvCxnSpPr/>
            <p:nvPr userDrawn="1"/>
          </p:nvCxnSpPr>
          <p:spPr>
            <a:xfrm>
              <a:off x="0" y="0"/>
              <a:ext cx="186922" cy="186922"/>
            </a:xfrm>
            <a:prstGeom prst="line">
              <a:avLst/>
            </a:prstGeom>
            <a:ln w="9525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 userDrawn="1"/>
          </p:nvSpPr>
          <p:spPr>
            <a:xfrm>
              <a:off x="149868" y="149868"/>
              <a:ext cx="692970" cy="69297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800" dirty="0" smtClean="0">
                  <a:latin typeface="Agency FB" panose="020B0503020202020204" pitchFamily="34" charset="0"/>
                </a:rPr>
                <a:t>LOGO</a:t>
              </a:r>
            </a:p>
            <a:p>
              <a:pPr algn="ctr"/>
              <a:r>
                <a:rPr lang="en-US" altLang="ko-KR" sz="1800" dirty="0" smtClean="0">
                  <a:latin typeface="Agency FB" panose="020B0503020202020204" pitchFamily="34" charset="0"/>
                </a:rPr>
                <a:t>HERE</a:t>
              </a:r>
              <a:endParaRPr lang="ko-KR" altLang="en-US" sz="1800" dirty="0">
                <a:latin typeface="Agency FB" panose="020B0503020202020204" pitchFamily="34" charset="0"/>
              </a:endParaRPr>
            </a:p>
          </p:txBody>
        </p:sp>
        <p:cxnSp>
          <p:nvCxnSpPr>
            <p:cNvPr id="12" name="Straight Connector 11"/>
            <p:cNvCxnSpPr/>
            <p:nvPr userDrawn="1"/>
          </p:nvCxnSpPr>
          <p:spPr>
            <a:xfrm>
              <a:off x="805784" y="805784"/>
              <a:ext cx="186922" cy="186922"/>
            </a:xfrm>
            <a:prstGeom prst="line">
              <a:avLst/>
            </a:prstGeom>
            <a:ln w="9525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74" y="123652"/>
            <a:ext cx="7869848" cy="790748"/>
          </a:xfrm>
        </p:spPr>
        <p:txBody>
          <a:bodyPr lIns="0">
            <a:normAutofit/>
          </a:bodyPr>
          <a:lstStyle>
            <a:lvl1pPr>
              <a:defRPr sz="2500"/>
            </a:lvl1pPr>
          </a:lstStyle>
          <a:p>
            <a:r>
              <a:rPr lang="en-US" altLang="ko-KR" dirty="0" smtClean="0"/>
              <a:t>Click to edit </a:t>
            </a:r>
            <a:br>
              <a:rPr lang="en-US" altLang="ko-KR" dirty="0" smtClean="0"/>
            </a:br>
            <a:r>
              <a:rPr lang="en-US" altLang="ko-KR" dirty="0" smtClean="0"/>
              <a:t>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390" y="1424940"/>
            <a:ext cx="7869848" cy="4137659"/>
          </a:xfrm>
          <a:noFill/>
          <a:ln w="6350">
            <a:solidFill>
              <a:schemeClr val="bg1">
                <a:lumMod val="9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altLang="ko-KR" sz="1400" dirty="0" smtClean="0"/>
            </a:lvl1pPr>
            <a:lvl2pPr>
              <a:defRPr lang="en-US" altLang="ko-KR" dirty="0" smtClean="0"/>
            </a:lvl2pPr>
          </a:lstStyle>
          <a:p>
            <a:pPr marL="0" lvl="0" indent="0">
              <a:buNone/>
            </a:pPr>
            <a:r>
              <a:rPr lang="en-US" altLang="ko-KR" dirty="0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6196" y="5196784"/>
            <a:ext cx="821854" cy="189042"/>
          </a:xfrm>
        </p:spPr>
        <p:txBody>
          <a:bodyPr/>
          <a:lstStyle>
            <a:lvl1pPr algn="dist">
              <a:defRPr lang="en-US" altLang="ko-KR" sz="600" kern="1200" spc="-7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+mn-cs"/>
              </a:defRPr>
            </a:lvl1pPr>
          </a:lstStyle>
          <a:p>
            <a:r>
              <a:rPr lang="en-US" dirty="0" smtClean="0"/>
              <a:t>ADSTOREPOST.COM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106" y="5445986"/>
            <a:ext cx="784034" cy="173822"/>
          </a:xfrm>
        </p:spPr>
        <p:txBody>
          <a:bodyPr/>
          <a:lstStyle>
            <a:lvl1pPr algn="ctr">
              <a:defRPr sz="900"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fld id="{863A6E7C-90AF-45A6-BFA5-9A43259AAF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93824" y="0"/>
            <a:ext cx="0" cy="571500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783029"/>
            <a:ext cx="992707" cy="148942"/>
          </a:xfrm>
          <a:solidFill>
            <a:schemeClr val="tx1">
              <a:lumMod val="50000"/>
              <a:lumOff val="50000"/>
            </a:schemeClr>
          </a:solidFill>
        </p:spPr>
        <p:txBody>
          <a:bodyPr vert="horz" lIns="36000" tIns="45720" rIns="36000" bIns="45720" rtlCol="0" anchor="ctr">
            <a:noAutofit/>
          </a:bodyPr>
          <a:lstStyle>
            <a:lvl1pPr marL="0" indent="0">
              <a:buNone/>
              <a:defRPr lang="ko-KR" altLang="en-US" sz="1000" dirty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171450" lvl="0" indent="-171450" algn="ctr"/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4" hasCustomPrompt="1"/>
          </p:nvPr>
        </p:nvSpPr>
        <p:spPr>
          <a:xfrm>
            <a:off x="149868" y="992188"/>
            <a:ext cx="692970" cy="1465090"/>
          </a:xfrm>
        </p:spPr>
        <p:txBody>
          <a:bodyPr lIns="36000" rIns="36000">
            <a:noAutofit/>
          </a:bodyPr>
          <a:lstStyle>
            <a:lvl1pPr marL="0" indent="0" algn="dist">
              <a:buNone/>
              <a:defRPr sz="11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 smtClean="0"/>
              <a:t>TEXT</a:t>
            </a:r>
          </a:p>
          <a:p>
            <a:pPr lvl="0"/>
            <a:r>
              <a:rPr lang="en-US" altLang="ko-KR" dirty="0" smtClean="0"/>
              <a:t>TYPE</a:t>
            </a:r>
          </a:p>
          <a:p>
            <a:pPr lvl="0"/>
            <a:r>
              <a:rPr lang="en-US" altLang="ko-KR" dirty="0" smtClean="0"/>
              <a:t>HERE</a:t>
            </a:r>
            <a:endParaRPr lang="ko-KR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316643" y="5403255"/>
            <a:ext cx="385640" cy="0"/>
          </a:xfrm>
          <a:prstGeom prst="line">
            <a:avLst/>
          </a:prstGeom>
          <a:ln w="190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 userDrawn="1"/>
        </p:nvCxnSpPr>
        <p:spPr>
          <a:xfrm>
            <a:off x="1152726" y="1297110"/>
            <a:ext cx="157914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380224300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4572000" cy="5715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latin typeface="Agency FB" panose="020B0503020202020204" pitchFamily="34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1812378" y="2385060"/>
            <a:ext cx="947244" cy="944880"/>
          </a:xfrm>
          <a:solidFill>
            <a:schemeClr val="bg1"/>
          </a:solidFill>
          <a:ln w="34925">
            <a:solidFill>
              <a:srgbClr val="FF0000"/>
            </a:solidFill>
            <a:miter lim="800000"/>
          </a:ln>
        </p:spPr>
        <p:txBody>
          <a:bodyPr lIns="180000" tIns="0" rIns="180000" bIns="0">
            <a:normAutofit/>
          </a:bodyPr>
          <a:lstStyle>
            <a:lvl1pPr algn="dist">
              <a:defRPr sz="1050">
                <a:solidFill>
                  <a:srgbClr val="FF0000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 smtClean="0"/>
              <a:t>IN.</a:t>
            </a:r>
            <a:br>
              <a:rPr lang="en-US" altLang="ko-KR" dirty="0" smtClean="0"/>
            </a:br>
            <a:r>
              <a:rPr lang="en-US" altLang="ko-KR" dirty="0" smtClean="0"/>
              <a:t>D.E</a:t>
            </a:r>
            <a:br>
              <a:rPr lang="en-US" altLang="ko-KR" dirty="0" smtClean="0"/>
            </a:br>
            <a:r>
              <a:rPr lang="en-US" altLang="ko-KR" dirty="0" smtClean="0"/>
              <a:t>..X</a:t>
            </a:r>
            <a:endParaRPr lang="ko-KR" alt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5957570" y="2293575"/>
            <a:ext cx="2006600" cy="1127125"/>
          </a:xfrm>
        </p:spPr>
        <p:txBody>
          <a:bodyPr anchor="ctr">
            <a:normAutofit/>
          </a:bodyPr>
          <a:lstStyle>
            <a:lvl1pPr marL="0" indent="0" algn="dist">
              <a:buNone/>
              <a:defRPr sz="1000" baseline="0"/>
            </a:lvl1pPr>
          </a:lstStyle>
          <a:p>
            <a:pPr lvl="0"/>
            <a:r>
              <a:rPr lang="en-US" altLang="ko-KR" dirty="0" smtClean="0"/>
              <a:t>CONTENTS TITLE</a:t>
            </a:r>
          </a:p>
        </p:txBody>
      </p:sp>
    </p:spTree>
    <p:extLst>
      <p:ext uri="{BB962C8B-B14F-4D97-AF65-F5344CB8AC3E}">
        <p14:creationId xmlns:p14="http://schemas.microsoft.com/office/powerpoint/2010/main" xmlns="" val="3600911428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80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dirty="0" smtClean="0"/>
              <a:t>Edit Master text styles</a:t>
            </a:r>
          </a:p>
          <a:p>
            <a:pPr lvl="1"/>
            <a:r>
              <a:rPr lang="en-US" altLang="ko-KR" dirty="0" smtClean="0"/>
              <a:t>Second level</a:t>
            </a:r>
          </a:p>
          <a:p>
            <a:pPr lvl="2"/>
            <a:r>
              <a:rPr lang="en-US" altLang="ko-KR" dirty="0" smtClean="0"/>
              <a:t>Third level</a:t>
            </a:r>
          </a:p>
          <a:p>
            <a:pPr lvl="3"/>
            <a:r>
              <a:rPr lang="en-US" altLang="ko-KR" dirty="0" smtClean="0"/>
              <a:t>Fourth level</a:t>
            </a:r>
          </a:p>
          <a:p>
            <a:pPr lvl="4"/>
            <a:r>
              <a:rPr lang="en-US" altLang="ko-KR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ko-KR" dirty="0" smtClean="0"/>
              <a:t>ADSTOREPOST.COM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63A6E7C-90AF-45A6-BFA5-9A43259AAFA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14736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3" r:id="rId3"/>
    <p:sldLayoutId id="2147483655" r:id="rId4"/>
  </p:sldLayoutIdLst>
  <p:hf hd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 spc="-7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65000"/>
              <a:lumOff val="35000"/>
            </a:schemeClr>
          </a:solidFill>
          <a:latin typeface="Agency FB" panose="020B0503020202020204" pitchFamily="34" charset="0"/>
          <a:ea typeface="나눔바른고딕 UltraLight" panose="020B0603020101020101" pitchFamily="50" charset="-127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 spc="-7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 spc="-7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 spc="-7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spc="-7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spc="-7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naek/youtube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13733" y="1454156"/>
            <a:ext cx="2563445" cy="2586567"/>
          </a:xfr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lIns="180000" rIns="180000" anchor="ctr">
            <a:noAutofit/>
          </a:bodyPr>
          <a:lstStyle/>
          <a:p>
            <a:pPr algn="dist">
              <a:lnSpc>
                <a:spcPct val="150000"/>
              </a:lnSpc>
            </a:pPr>
            <a:r>
              <a:rPr lang="en-US" altLang="ko-KR" sz="1200" dirty="0" err="1" smtClean="0">
                <a:solidFill>
                  <a:schemeClr val="bg1">
                    <a:lumMod val="75000"/>
                  </a:schemeClr>
                </a:solidFill>
              </a:rPr>
              <a:t>youtube</a:t>
            </a:r>
            <a:r>
              <a:rPr lang="en-US" altLang="ko-KR" sz="2800" dirty="0" smtClean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/>
            </a:r>
            <a:br>
              <a:rPr lang="en-US" altLang="ko-KR" sz="2800" dirty="0" smtClean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</a:br>
            <a:r>
              <a:rPr lang="en-US" altLang="ko-KR" sz="2800" dirty="0" smtClean="0">
                <a:solidFill>
                  <a:srgbClr val="FF0000"/>
                </a:solidFill>
                <a:latin typeface="+mj-ea"/>
                <a:ea typeface="+mj-ea"/>
              </a:rPr>
              <a:t>Y O U T U B E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TAG</a:t>
            </a:r>
            <a:r>
              <a:rPr lang="ko-KR" altLang="en-US" dirty="0" smtClean="0"/>
              <a:t>분석</a:t>
            </a:r>
            <a:endParaRPr lang="ko-KR" altLang="en-US" sz="28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3651250" y="4158998"/>
            <a:ext cx="1841500" cy="330452"/>
          </a:xfrm>
        </p:spPr>
        <p:txBody>
          <a:bodyPr anchor="ctr">
            <a:normAutofit/>
          </a:bodyPr>
          <a:lstStyle/>
          <a:p>
            <a:pPr marL="0" indent="0" algn="dist">
              <a:buNone/>
            </a:pPr>
            <a:r>
              <a:rPr lang="ko-KR" altLang="en-US" sz="900" dirty="0" err="1" smtClean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  <a:cs typeface="+mj-cs"/>
              </a:rPr>
              <a:t>목요일이다아</a:t>
            </a:r>
            <a:endParaRPr lang="ko-KR" altLang="en-US" sz="900" dirty="0">
              <a:solidFill>
                <a:schemeClr val="bg1">
                  <a:lumMod val="75000"/>
                </a:schemeClr>
              </a:solidFill>
              <a:latin typeface="+mj-ea"/>
              <a:ea typeface="+mj-ea"/>
              <a:cs typeface="+mj-cs"/>
            </a:endParaRPr>
          </a:p>
        </p:txBody>
      </p:sp>
      <p:pic>
        <p:nvPicPr>
          <p:cNvPr id="5" name="그림 4" descr="YTLogo_old_new_1680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55262" cy="97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2273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006664" y="2293212"/>
            <a:ext cx="1130671" cy="1127850"/>
          </a:xfrm>
        </p:spPr>
        <p:txBody>
          <a:bodyPr/>
          <a:lstStyle/>
          <a:p>
            <a:r>
              <a:rPr lang="en-US" altLang="ko-KR" dirty="0" smtClean="0"/>
              <a:t>IN.</a:t>
            </a:r>
            <a:br>
              <a:rPr lang="en-US" altLang="ko-KR" dirty="0" smtClean="0"/>
            </a:br>
            <a:r>
              <a:rPr lang="en-US" altLang="ko-KR" dirty="0" smtClean="0"/>
              <a:t>DE.</a:t>
            </a:r>
            <a:br>
              <a:rPr lang="en-US" altLang="ko-KR" dirty="0" smtClean="0"/>
            </a:br>
            <a:r>
              <a:rPr lang="en-US" altLang="ko-KR" dirty="0" smtClean="0"/>
              <a:t>..X</a:t>
            </a:r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ADSTOREPOST.COM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3A6E7C-90AF-45A6-BFA5-9A43259AAFAA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6426200" y="2293937"/>
            <a:ext cx="1562100" cy="1127125"/>
          </a:xfrm>
        </p:spPr>
        <p:txBody>
          <a:bodyPr anchor="ctr">
            <a:normAutofit/>
          </a:bodyPr>
          <a:lstStyle/>
          <a:p>
            <a:pPr algn="dist"/>
            <a:r>
              <a:rPr lang="en-US" altLang="ko-KR" sz="1050" dirty="0" smtClean="0"/>
              <a:t>CONTENTS</a:t>
            </a:r>
          </a:p>
          <a:p>
            <a:pPr algn="dist"/>
            <a:r>
              <a:rPr lang="en-US" altLang="ko-KR" sz="1050" dirty="0" smtClean="0"/>
              <a:t>DESIGN</a:t>
            </a:r>
          </a:p>
          <a:p>
            <a:pPr algn="dist"/>
            <a:r>
              <a:rPr lang="en-US" altLang="ko-KR" sz="1050" dirty="0" smtClean="0"/>
              <a:t>TRENDS</a:t>
            </a:r>
          </a:p>
          <a:p>
            <a:pPr algn="dist"/>
            <a:r>
              <a:rPr lang="en-US" altLang="ko-KR" sz="1050" dirty="0" smtClean="0"/>
              <a:t>PROMOTION</a:t>
            </a:r>
          </a:p>
        </p:txBody>
      </p:sp>
      <p:pic>
        <p:nvPicPr>
          <p:cNvPr id="7" name="그림 6" descr="YTLogo_old_new_1680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902" y="2328989"/>
            <a:ext cx="1692803" cy="10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1497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142574" y="123652"/>
            <a:ext cx="7869848" cy="868536"/>
          </a:xfrm>
        </p:spPr>
        <p:txBody>
          <a:bodyPr>
            <a:normAutofit/>
          </a:bodyPr>
          <a:lstStyle/>
          <a:p>
            <a:r>
              <a:rPr lang="en-US" altLang="ko-KR" sz="1800" dirty="0" smtClean="0">
                <a:latin typeface="Agency FB" panose="020B0503020202020204" pitchFamily="34" charset="0"/>
              </a:rPr>
              <a:t>DATA</a:t>
            </a:r>
            <a:r>
              <a:rPr lang="en-US" altLang="ko-KR" sz="1800" dirty="0" smtClean="0">
                <a:latin typeface="Agency FB" panose="020B0503020202020204" pitchFamily="34" charset="0"/>
              </a:rPr>
              <a:t/>
            </a:r>
            <a:br>
              <a:rPr lang="en-US" altLang="ko-KR" sz="1800" dirty="0" smtClean="0">
                <a:latin typeface="Agency FB" panose="020B0503020202020204" pitchFamily="34" charset="0"/>
              </a:rPr>
            </a:br>
            <a:r>
              <a:rPr lang="ko-KR" altLang="en-US" sz="2500" dirty="0" smtClean="0">
                <a:solidFill>
                  <a:srgbClr val="FF0000"/>
                </a:solidFill>
                <a:latin typeface="Agency FB" panose="020B0503020202020204" pitchFamily="34" charset="0"/>
              </a:rPr>
              <a:t>데이터 정보</a:t>
            </a:r>
            <a:endParaRPr lang="ko-KR" altLang="en-US" sz="2500" dirty="0">
              <a:solidFill>
                <a:srgbClr val="FF0000"/>
              </a:solidFill>
              <a:latin typeface="Agency FB" panose="020B0503020202020204" pitchFamily="34" charset="0"/>
            </a:endParaRPr>
          </a:p>
        </p:txBody>
      </p:sp>
      <p:sp>
        <p:nvSpPr>
          <p:cNvPr id="20" name="Content Placeholder 19"/>
          <p:cNvSpPr>
            <a:spLocks noGrp="1"/>
          </p:cNvSpPr>
          <p:nvPr>
            <p:ph idx="1"/>
          </p:nvPr>
        </p:nvSpPr>
        <p:spPr>
          <a:xfrm>
            <a:off x="5597525" y="4404361"/>
            <a:ext cx="3414897" cy="1158238"/>
          </a:xfrm>
        </p:spPr>
        <p:txBody>
          <a:bodyPr lIns="144000" rIns="144000">
            <a:normAutofit/>
          </a:bodyPr>
          <a:lstStyle/>
          <a:p>
            <a:pPr marL="0" indent="0" algn="r" fontAlgn="base">
              <a:lnSpc>
                <a:spcPct val="120000"/>
              </a:lnSpc>
              <a:buNone/>
            </a:pPr>
            <a:endParaRPr lang="en-US" altLang="ko-KR" sz="1100" dirty="0" smtClean="0"/>
          </a:p>
          <a:p>
            <a:pPr marL="0" indent="0" algn="r" fontAlgn="base">
              <a:lnSpc>
                <a:spcPct val="120000"/>
              </a:lnSpc>
              <a:buNone/>
            </a:pPr>
            <a:r>
              <a:rPr lang="en-US" altLang="ko-KR" sz="1100" dirty="0" smtClean="0"/>
              <a:t>-  YEARANG KO</a:t>
            </a:r>
            <a:endParaRPr lang="en-US" altLang="ko-KR" sz="11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6196" y="5135824"/>
            <a:ext cx="821854" cy="189042"/>
          </a:xfrm>
        </p:spPr>
        <p:txBody>
          <a:bodyPr/>
          <a:lstStyle/>
          <a:p>
            <a:r>
              <a:rPr lang="ko-KR" altLang="en-US" dirty="0" err="1" smtClean="0"/>
              <a:t>목요일이다</a:t>
            </a:r>
            <a:r>
              <a:rPr lang="ko-KR" altLang="en-US" dirty="0" err="1"/>
              <a:t>아</a:t>
            </a:r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5106" y="5475688"/>
            <a:ext cx="784034" cy="173822"/>
          </a:xfrm>
        </p:spPr>
        <p:txBody>
          <a:bodyPr/>
          <a:lstStyle/>
          <a:p>
            <a:fld id="{863A6E7C-90AF-45A6-BFA5-9A43259AAFAA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졸려</a:t>
            </a:r>
            <a:endParaRPr lang="ko-KR" alt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sz="700" dirty="0" smtClean="0">
                <a:solidFill>
                  <a:schemeClr val="bg1">
                    <a:lumMod val="50000"/>
                  </a:schemeClr>
                </a:solidFill>
              </a:rPr>
              <a:t>PERSONAL</a:t>
            </a:r>
            <a:endParaRPr lang="en-US" altLang="ko-KR" dirty="0" smtClean="0"/>
          </a:p>
          <a:p>
            <a:r>
              <a:rPr lang="en-US" altLang="ko-KR" dirty="0" smtClean="0"/>
              <a:t>PROJECT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1142390" y="936875"/>
            <a:ext cx="2042770" cy="236792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en-US" altLang="ko-KR" sz="1000" dirty="0" smtClean="0"/>
              <a:t>DATA INFORMATION</a:t>
            </a:r>
            <a:endParaRPr lang="ko-KR" altLang="en-US" sz="1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42942" y="2052004"/>
            <a:ext cx="385640" cy="0"/>
          </a:xfrm>
          <a:prstGeom prst="line">
            <a:avLst/>
          </a:prstGeom>
          <a:ln w="19050" cap="flat">
            <a:solidFill>
              <a:schemeClr val="bg1">
                <a:lumMod val="9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5542597" y="4349433"/>
            <a:ext cx="109855" cy="10985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YTLogo_old_new_1680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314" y="15630"/>
            <a:ext cx="1312987" cy="820616"/>
          </a:xfrm>
          <a:prstGeom prst="rect">
            <a:avLst/>
          </a:prstGeom>
        </p:spPr>
      </p:pic>
      <p:sp>
        <p:nvSpPr>
          <p:cNvPr id="21" name="Title 10"/>
          <p:cNvSpPr txBox="1">
            <a:spLocks/>
          </p:cNvSpPr>
          <p:nvPr/>
        </p:nvSpPr>
        <p:spPr>
          <a:xfrm>
            <a:off x="1189221" y="1593726"/>
            <a:ext cx="7267025" cy="2892305"/>
          </a:xfrm>
          <a:prstGeom prst="rect">
            <a:avLst/>
          </a:prstGeom>
          <a:solidFill>
            <a:schemeClr val="bg1"/>
          </a:solidFill>
          <a:ln w="34925">
            <a:solidFill>
              <a:srgbClr val="FF0000"/>
            </a:solidFill>
            <a:miter lim="800000"/>
          </a:ln>
        </p:spPr>
        <p:txBody>
          <a:bodyPr vert="horz" lIns="180000" tIns="0" rIns="180000" bIns="0" rtlCol="0" anchor="ctr">
            <a:normAutofit/>
          </a:bodyPr>
          <a:lstStyle/>
          <a:p>
            <a:pPr lvl="0"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noProof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  <a:cs typeface="+mj-cs"/>
              </a:rPr>
              <a:t>• </a:t>
            </a:r>
            <a:r>
              <a:rPr lang="ko-KR" altLang="en-US" sz="2000" b="1" spc="-70" noProof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+mn-ea"/>
                <a:cs typeface="+mj-cs"/>
              </a:rPr>
              <a:t>데이터 수집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+mj-ea"/>
                <a:cs typeface="+mj-cs"/>
              </a:rPr>
              <a:t>: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ea typeface="+mj-ea"/>
                <a:cs typeface="+mj-cs"/>
                <a:hlinkClick r:id="rId3"/>
              </a:rPr>
              <a:t>https://www.kaggle.com/datasnaek/youtube</a:t>
            </a: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ea typeface="+mj-ea"/>
              <a:cs typeface="+mj-cs"/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ea typeface="맑은 고딕"/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• </a:t>
            </a:r>
            <a:r>
              <a:rPr lang="ko-KR" altLang="en-US" sz="2000" b="1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기간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: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2017.09.13 ~ 2017.09.24</a:t>
            </a: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• 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변수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: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video_id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title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channel_title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category_id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tags 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views 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likes dislikes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comment_total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thumbnail_link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date</a:t>
            </a:r>
            <a:r>
              <a:rPr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1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• </a:t>
            </a:r>
            <a:r>
              <a:rPr lang="ko-KR" altLang="en-US" sz="2000" b="1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기간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: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2017.09.13 ~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2017.09.24</a:t>
            </a: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• </a:t>
            </a:r>
            <a:r>
              <a:rPr lang="ko-KR" altLang="en-US" sz="2000" b="1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목적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키워드 찾아 </a:t>
            </a:r>
            <a:r>
              <a:rPr lang="ko-KR" altLang="en-US" sz="2000" spc="-7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워드클라우드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 그리기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xmlns="" val="357574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142574" y="123652"/>
            <a:ext cx="7869848" cy="868536"/>
          </a:xfrm>
        </p:spPr>
        <p:txBody>
          <a:bodyPr>
            <a:normAutofit/>
          </a:bodyPr>
          <a:lstStyle/>
          <a:p>
            <a:r>
              <a:rPr lang="en-US" altLang="ko-KR" sz="1800" dirty="0" smtClean="0">
                <a:latin typeface="Agency FB" panose="020B0503020202020204" pitchFamily="34" charset="0"/>
              </a:rPr>
              <a:t>DATA</a:t>
            </a:r>
            <a:r>
              <a:rPr lang="en-US" altLang="ko-KR" sz="1800" smtClean="0">
                <a:latin typeface="Agency FB" panose="020B0503020202020204" pitchFamily="34" charset="0"/>
              </a:rPr>
              <a:t/>
            </a:r>
            <a:br>
              <a:rPr lang="en-US" altLang="ko-KR" sz="1800" smtClean="0">
                <a:latin typeface="Agency FB" panose="020B0503020202020204" pitchFamily="34" charset="0"/>
              </a:rPr>
            </a:br>
            <a:r>
              <a:rPr lang="ko-KR" altLang="en-US" dirty="0" smtClean="0">
                <a:solidFill>
                  <a:srgbClr val="FF0000"/>
                </a:solidFill>
              </a:rPr>
              <a:t>전처</a:t>
            </a:r>
            <a:r>
              <a:rPr lang="ko-KR" altLang="en-US" dirty="0" smtClean="0">
                <a:solidFill>
                  <a:srgbClr val="FF0000"/>
                </a:solidFill>
              </a:rPr>
              <a:t>리</a:t>
            </a:r>
            <a:endParaRPr lang="ko-KR" altLang="en-US" sz="2500" dirty="0">
              <a:solidFill>
                <a:srgbClr val="FF0000"/>
              </a:solidFill>
              <a:latin typeface="Agency FB" panose="020B0503020202020204" pitchFamily="34" charset="0"/>
            </a:endParaRPr>
          </a:p>
        </p:txBody>
      </p:sp>
      <p:sp>
        <p:nvSpPr>
          <p:cNvPr id="20" name="Content Placeholder 19"/>
          <p:cNvSpPr>
            <a:spLocks noGrp="1"/>
          </p:cNvSpPr>
          <p:nvPr>
            <p:ph idx="1"/>
          </p:nvPr>
        </p:nvSpPr>
        <p:spPr>
          <a:xfrm>
            <a:off x="5597525" y="4404361"/>
            <a:ext cx="3414897" cy="1158238"/>
          </a:xfrm>
        </p:spPr>
        <p:txBody>
          <a:bodyPr lIns="144000" rIns="144000">
            <a:normAutofit/>
          </a:bodyPr>
          <a:lstStyle/>
          <a:p>
            <a:pPr marL="0" indent="0" algn="r" fontAlgn="base">
              <a:lnSpc>
                <a:spcPct val="120000"/>
              </a:lnSpc>
              <a:buNone/>
            </a:pPr>
            <a:endParaRPr lang="en-US" altLang="ko-KR" sz="1100" dirty="0" smtClean="0"/>
          </a:p>
          <a:p>
            <a:pPr marL="0" indent="0" algn="r" fontAlgn="base">
              <a:lnSpc>
                <a:spcPct val="120000"/>
              </a:lnSpc>
              <a:buNone/>
            </a:pPr>
            <a:r>
              <a:rPr lang="en-US" altLang="ko-KR" sz="1100" dirty="0" smtClean="0"/>
              <a:t>-  YEARANG KO</a:t>
            </a:r>
            <a:endParaRPr lang="en-US" altLang="ko-KR" sz="11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6196" y="5135824"/>
            <a:ext cx="821854" cy="189042"/>
          </a:xfrm>
        </p:spPr>
        <p:txBody>
          <a:bodyPr/>
          <a:lstStyle/>
          <a:p>
            <a:r>
              <a:rPr lang="ko-KR" altLang="en-US" dirty="0" err="1" smtClean="0"/>
              <a:t>목요일이다</a:t>
            </a:r>
            <a:r>
              <a:rPr lang="ko-KR" altLang="en-US" dirty="0" err="1"/>
              <a:t>아</a:t>
            </a:r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5106" y="5475688"/>
            <a:ext cx="784034" cy="173822"/>
          </a:xfrm>
        </p:spPr>
        <p:txBody>
          <a:bodyPr/>
          <a:lstStyle/>
          <a:p>
            <a:fld id="{863A6E7C-90AF-45A6-BFA5-9A43259AAFAA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ko-KR" altLang="en-US" dirty="0" err="1" smtClean="0"/>
              <a:t>전처리는잣같</a:t>
            </a:r>
            <a:r>
              <a:rPr lang="ko-KR" altLang="en-US" dirty="0" err="1" smtClean="0"/>
              <a:t>다</a:t>
            </a:r>
            <a:endParaRPr lang="ko-KR" alt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sz="700" dirty="0" smtClean="0">
                <a:solidFill>
                  <a:schemeClr val="bg1">
                    <a:lumMod val="50000"/>
                  </a:schemeClr>
                </a:solidFill>
              </a:rPr>
              <a:t>PERSONAL</a:t>
            </a:r>
            <a:endParaRPr lang="en-US" altLang="ko-KR" dirty="0" smtClean="0"/>
          </a:p>
          <a:p>
            <a:r>
              <a:rPr lang="en-US" altLang="ko-KR" dirty="0" smtClean="0"/>
              <a:t>PROJECT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1142390" y="936875"/>
            <a:ext cx="2042770" cy="236792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en-US" altLang="ko-KR" sz="1000" dirty="0" smtClean="0"/>
              <a:t>PRE PROCESS</a:t>
            </a:r>
            <a:endParaRPr lang="ko-KR" altLang="en-US" sz="1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42942" y="2052004"/>
            <a:ext cx="385640" cy="0"/>
          </a:xfrm>
          <a:prstGeom prst="line">
            <a:avLst/>
          </a:prstGeom>
          <a:ln w="19050" cap="flat">
            <a:solidFill>
              <a:schemeClr val="bg1">
                <a:lumMod val="9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5542597" y="4349433"/>
            <a:ext cx="109855" cy="10985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YTLogo_old_new_1680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314" y="15630"/>
            <a:ext cx="1312987" cy="820616"/>
          </a:xfrm>
          <a:prstGeom prst="rect">
            <a:avLst/>
          </a:prstGeom>
        </p:spPr>
      </p:pic>
      <p:sp>
        <p:nvSpPr>
          <p:cNvPr id="21" name="Title 10"/>
          <p:cNvSpPr txBox="1">
            <a:spLocks/>
          </p:cNvSpPr>
          <p:nvPr/>
        </p:nvSpPr>
        <p:spPr>
          <a:xfrm>
            <a:off x="1189221" y="1593726"/>
            <a:ext cx="7267025" cy="2892305"/>
          </a:xfrm>
          <a:prstGeom prst="rect">
            <a:avLst/>
          </a:prstGeom>
          <a:solidFill>
            <a:schemeClr val="bg1"/>
          </a:solidFill>
          <a:ln w="34925">
            <a:solidFill>
              <a:srgbClr val="FF0000"/>
            </a:solidFill>
            <a:miter lim="800000"/>
          </a:ln>
        </p:spPr>
        <p:txBody>
          <a:bodyPr vert="horz" lIns="180000" tIns="0" rIns="180000" bIns="0" rtlCol="0" anchor="ctr">
            <a:normAutofit/>
          </a:bodyPr>
          <a:lstStyle/>
          <a:p>
            <a:pPr lvl="0"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noProof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  <a:cs typeface="+mj-cs"/>
              </a:rPr>
              <a:t>• </a:t>
            </a: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ea typeface="+mj-ea"/>
              <a:cs typeface="+mj-cs"/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ea typeface="맑은 고딕"/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• </a:t>
            </a:r>
            <a:r>
              <a:rPr lang="ko-KR" altLang="en-US" sz="2000" b="1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기간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: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2017.09.13 ~ 2017.09.24</a:t>
            </a: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• 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변수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: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video_id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title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channel_title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category_id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tags 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views 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likes dislikes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comment_total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thumbnail_link</a:t>
            </a:r>
            <a:r>
              <a:rPr lang="en-US" altLang="ko-KR" sz="105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date</a:t>
            </a:r>
            <a:r>
              <a:rPr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1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• </a:t>
            </a:r>
            <a:r>
              <a:rPr lang="ko-KR" altLang="en-US" sz="2000" b="1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기간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: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2017.09.13 ~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2017.09.24</a:t>
            </a: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endParaRPr lang="en-US" altLang="ko-KR" sz="2000" spc="-7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ea typeface="맑은 고딕"/>
              </a:rPr>
              <a:t>• </a:t>
            </a:r>
            <a:r>
              <a:rPr lang="ko-KR" altLang="en-US" sz="2000" b="1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rPr>
              <a:t>목적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키워드 찾아 </a:t>
            </a:r>
            <a:r>
              <a:rPr lang="ko-KR" altLang="en-US" sz="2000" spc="-7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워드클라우드</a:t>
            </a:r>
            <a:r>
              <a:rPr lang="ko-KR" altLang="en-US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 그리기</a:t>
            </a:r>
            <a:r>
              <a:rPr lang="en-US" altLang="ko-KR" sz="2000" spc="-7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xmlns="" val="357574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142574" y="123652"/>
            <a:ext cx="7869848" cy="868536"/>
          </a:xfrm>
        </p:spPr>
        <p:txBody>
          <a:bodyPr>
            <a:normAutofit/>
          </a:bodyPr>
          <a:lstStyle/>
          <a:p>
            <a:r>
              <a:rPr lang="en-US" altLang="ko-KR" sz="1800" dirty="0" smtClean="0"/>
              <a:t>Analysis </a:t>
            </a:r>
            <a:r>
              <a:rPr lang="en-US" altLang="ko-KR" sz="1800" dirty="0" smtClean="0"/>
              <a:t>1.</a:t>
            </a:r>
            <a:r>
              <a:rPr lang="en-US" altLang="ko-KR" sz="1800" dirty="0" smtClean="0">
                <a:latin typeface="Agency FB" panose="020B0503020202020204" pitchFamily="34" charset="0"/>
              </a:rPr>
              <a:t/>
            </a:r>
            <a:br>
              <a:rPr lang="en-US" altLang="ko-KR" sz="1800" dirty="0" smtClean="0">
                <a:latin typeface="Agency FB" panose="020B0503020202020204" pitchFamily="34" charset="0"/>
              </a:rPr>
            </a:br>
            <a:r>
              <a:rPr lang="ko-KR" altLang="en-US" dirty="0" smtClean="0">
                <a:solidFill>
                  <a:srgbClr val="FF0000"/>
                </a:solidFill>
              </a:rPr>
              <a:t>태그 분석</a:t>
            </a:r>
            <a:endParaRPr lang="ko-KR" altLang="en-US" sz="2500" dirty="0">
              <a:solidFill>
                <a:srgbClr val="FF0000"/>
              </a:solidFill>
              <a:latin typeface="Agency FB" panose="020B0503020202020204" pitchFamily="34" charset="0"/>
            </a:endParaRPr>
          </a:p>
        </p:txBody>
      </p:sp>
      <p:sp>
        <p:nvSpPr>
          <p:cNvPr id="20" name="Content Placeholder 19"/>
          <p:cNvSpPr>
            <a:spLocks noGrp="1"/>
          </p:cNvSpPr>
          <p:nvPr>
            <p:ph idx="1"/>
          </p:nvPr>
        </p:nvSpPr>
        <p:spPr>
          <a:xfrm>
            <a:off x="5597525" y="4404361"/>
            <a:ext cx="3414897" cy="1158238"/>
          </a:xfrm>
        </p:spPr>
        <p:txBody>
          <a:bodyPr lIns="144000" rIns="144000">
            <a:normAutofit/>
          </a:bodyPr>
          <a:lstStyle/>
          <a:p>
            <a:pPr marL="0" indent="0" fontAlgn="base">
              <a:lnSpc>
                <a:spcPct val="120000"/>
              </a:lnSpc>
              <a:buNone/>
            </a:pPr>
            <a:r>
              <a:rPr lang="en-US" altLang="ko-KR" sz="1200" dirty="0"/>
              <a:t>Start by doing what's necessary; then do what's possible; and suddenly you are doing the impossible</a:t>
            </a:r>
            <a:r>
              <a:rPr lang="en-US" altLang="ko-KR" sz="1200" dirty="0" smtClean="0"/>
              <a:t>.</a:t>
            </a:r>
          </a:p>
          <a:p>
            <a:pPr marL="0" indent="0" algn="r" fontAlgn="base">
              <a:lnSpc>
                <a:spcPct val="120000"/>
              </a:lnSpc>
              <a:buNone/>
            </a:pPr>
            <a:r>
              <a:rPr lang="en-US" altLang="ko-KR" sz="1100" dirty="0" smtClean="0">
                <a:solidFill>
                  <a:srgbClr val="FF0000"/>
                </a:solidFill>
              </a:rPr>
              <a:t>- Francis </a:t>
            </a:r>
            <a:r>
              <a:rPr lang="en-US" altLang="ko-KR" sz="1100" dirty="0">
                <a:solidFill>
                  <a:srgbClr val="FF0000"/>
                </a:solidFill>
              </a:rPr>
              <a:t>of </a:t>
            </a:r>
            <a:r>
              <a:rPr lang="en-US" altLang="ko-KR" sz="1100" dirty="0" smtClean="0">
                <a:solidFill>
                  <a:srgbClr val="FF0000"/>
                </a:solidFill>
              </a:rPr>
              <a:t>Assisi</a:t>
            </a:r>
            <a:endParaRPr lang="en-US" altLang="ko-KR" sz="1100" dirty="0">
              <a:solidFill>
                <a:srgbClr val="FF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6196" y="5135824"/>
            <a:ext cx="821854" cy="189042"/>
          </a:xfrm>
        </p:spPr>
        <p:txBody>
          <a:bodyPr/>
          <a:lstStyle/>
          <a:p>
            <a:r>
              <a:rPr lang="ko-KR" altLang="en-US" dirty="0" err="1" smtClean="0"/>
              <a:t>목요일이다</a:t>
            </a:r>
            <a:r>
              <a:rPr lang="ko-KR" altLang="en-US" dirty="0" err="1"/>
              <a:t>아</a:t>
            </a:r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5106" y="5475688"/>
            <a:ext cx="784034" cy="173822"/>
          </a:xfrm>
        </p:spPr>
        <p:txBody>
          <a:bodyPr/>
          <a:lstStyle/>
          <a:p>
            <a:fld id="{863A6E7C-90AF-45A6-BFA5-9A43259AAFAA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sz="700" dirty="0" smtClean="0">
                <a:solidFill>
                  <a:schemeClr val="bg1">
                    <a:lumMod val="50000"/>
                  </a:schemeClr>
                </a:solidFill>
              </a:rPr>
              <a:t>PT DESIGN</a:t>
            </a:r>
            <a:endParaRPr lang="en-US" altLang="ko-KR" sz="7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 smtClean="0"/>
              <a:t>PURE</a:t>
            </a:r>
          </a:p>
          <a:p>
            <a:r>
              <a:rPr lang="en-US" altLang="ko-KR" dirty="0" smtClean="0"/>
              <a:t>RED+</a:t>
            </a:r>
          </a:p>
          <a:p>
            <a:r>
              <a:rPr lang="en-US" altLang="ko-KR" dirty="0" smtClean="0"/>
              <a:t>WHITE</a:t>
            </a:r>
            <a:endParaRPr lang="ko-KR" alt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1142390" y="936875"/>
            <a:ext cx="2042770" cy="236792"/>
          </a:xfrm>
        </p:spPr>
        <p:txBody>
          <a:bodyPr>
            <a:noAutofit/>
          </a:bodyPr>
          <a:lstStyle/>
          <a:p>
            <a:pPr algn="ctr"/>
            <a:r>
              <a:rPr lang="en-US" altLang="ko-KR" sz="1000" dirty="0" smtClean="0"/>
              <a:t>BASIC POWERPOINT PT DESIGN </a:t>
            </a:r>
            <a:endParaRPr lang="ko-KR" altLang="en-US" sz="1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42942" y="2052004"/>
            <a:ext cx="385640" cy="0"/>
          </a:xfrm>
          <a:prstGeom prst="line">
            <a:avLst/>
          </a:prstGeom>
          <a:ln w="19050" cap="flat">
            <a:solidFill>
              <a:schemeClr val="bg1">
                <a:lumMod val="9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2" descr="프로모션 제품, 판촉 상품, 프로모션 선물, 프로모션 항목, 판촉 선물, Aiia 프로모션 선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42390" y="1434271"/>
            <a:ext cx="4455135" cy="2970090"/>
          </a:xfrm>
          <a:prstGeom prst="rect">
            <a:avLst/>
          </a:prstGeom>
          <a:noFill/>
          <a:ln w="6350">
            <a:solidFill>
              <a:schemeClr val="bg1">
                <a:lumMod val="9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5542597" y="4349433"/>
            <a:ext cx="109855" cy="10985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YTLogo_old_new_1680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6314" y="15630"/>
            <a:ext cx="1312987" cy="820616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33233" y="1401391"/>
            <a:ext cx="4999112" cy="31002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57574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6456672" y="0"/>
            <a:ext cx="2687328" cy="5715000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142574" y="123652"/>
            <a:ext cx="7869848" cy="868536"/>
          </a:xfrm>
        </p:spPr>
        <p:txBody>
          <a:bodyPr>
            <a:normAutofit/>
          </a:bodyPr>
          <a:lstStyle/>
          <a:p>
            <a:r>
              <a:rPr lang="en-US" altLang="ko-KR" sz="18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DESIGNED BY</a:t>
            </a:r>
            <a:br>
              <a:rPr lang="en-US" altLang="ko-KR" sz="1800" dirty="0" smtClean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altLang="ko-KR" sz="25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ADSTOREPOST.COM</a:t>
            </a:r>
            <a:endParaRPr lang="ko-KR" altLang="en-US" sz="25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0" name="Content Placeholder 19"/>
          <p:cNvSpPr>
            <a:spLocks noGrp="1"/>
          </p:cNvSpPr>
          <p:nvPr>
            <p:ph idx="1"/>
          </p:nvPr>
        </p:nvSpPr>
        <p:spPr>
          <a:xfrm>
            <a:off x="1142391" y="5311943"/>
            <a:ext cx="1715110" cy="222790"/>
          </a:xfr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txBody>
          <a:bodyPr lIns="180000" rIns="180000">
            <a:normAutofit fontScale="92500" lnSpcReduction="10000"/>
          </a:bodyPr>
          <a:lstStyle/>
          <a:p>
            <a:pPr marL="0" indent="0" algn="dist" fontAlgn="base">
              <a:buNone/>
            </a:pPr>
            <a:r>
              <a:rPr lang="en-US" altLang="ko-KR" sz="1100" dirty="0" smtClean="0">
                <a:solidFill>
                  <a:schemeClr val="bg1"/>
                </a:solidFill>
              </a:rPr>
              <a:t>ADSTOREPOST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6196" y="5135824"/>
            <a:ext cx="821854" cy="189042"/>
          </a:xfrm>
        </p:spPr>
        <p:txBody>
          <a:bodyPr/>
          <a:lstStyle/>
          <a:p>
            <a:r>
              <a:rPr lang="ko-KR" altLang="en-US" dirty="0" smtClean="0"/>
              <a:t>추석이다</a:t>
            </a:r>
            <a:r>
              <a:rPr lang="en-US" altLang="ko-KR" dirty="0" smtClean="0"/>
              <a:t>!!!</a:t>
            </a:r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5106" y="5475688"/>
            <a:ext cx="784034" cy="173822"/>
          </a:xfrm>
        </p:spPr>
        <p:txBody>
          <a:bodyPr/>
          <a:lstStyle/>
          <a:p>
            <a:fld id="{863A6E7C-90AF-45A6-BFA5-9A43259AAFAA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</a:rPr>
              <a:t>우리의 </a:t>
            </a:r>
            <a:endParaRPr lang="en-US" altLang="ko-KR" sz="7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</a:rPr>
              <a:t>안전지대</a:t>
            </a:r>
            <a:endParaRPr lang="en-US" altLang="ko-KR" sz="7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 smtClean="0"/>
              <a:t>OUR</a:t>
            </a:r>
          </a:p>
          <a:p>
            <a:r>
              <a:rPr lang="en-US" altLang="ko-KR" dirty="0" smtClean="0"/>
              <a:t>SAFETY</a:t>
            </a:r>
          </a:p>
          <a:p>
            <a:r>
              <a:rPr lang="en-US" altLang="ko-KR" dirty="0" smtClean="0"/>
              <a:t>ZONE</a:t>
            </a:r>
            <a:endParaRPr lang="ko-KR" alt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1142390" y="936875"/>
            <a:ext cx="2042770" cy="236792"/>
          </a:xfr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en-US" altLang="ko-KR" sz="1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BASIC POWERPOINT PT DESIGN 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42942" y="2204404"/>
            <a:ext cx="385640" cy="0"/>
          </a:xfrm>
          <a:prstGeom prst="line">
            <a:avLst/>
          </a:prstGeom>
          <a:ln w="19050" cap="flat">
            <a:solidFill>
              <a:schemeClr val="bg1">
                <a:lumMod val="9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9"/>
          <p:cNvSpPr txBox="1">
            <a:spLocks/>
          </p:cNvSpPr>
          <p:nvPr/>
        </p:nvSpPr>
        <p:spPr>
          <a:xfrm>
            <a:off x="6858780" y="3079231"/>
            <a:ext cx="1883112" cy="2347489"/>
          </a:xfrm>
          <a:prstGeom prst="rect">
            <a:avLst/>
          </a:prstGeom>
          <a:noFill/>
          <a:ln w="31750">
            <a:solidFill>
              <a:schemeClr val="bg1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lang="en-US" altLang="ko-KR" sz="1400" kern="1200" spc="-7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en-US" altLang="ko-KR" sz="1800" kern="1200" spc="-7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 spc="-7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None/>
            </a:pP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The best preparation </a:t>
            </a:r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0" indent="0" algn="ctr" fontAlgn="base">
              <a:buNone/>
            </a:pPr>
            <a:r>
              <a:rPr lang="en-US" altLang="ko-KR" dirty="0" smtClean="0">
                <a:solidFill>
                  <a:schemeClr val="bg1"/>
                </a:solidFill>
                <a:latin typeface="+mj-ea"/>
                <a:ea typeface="+mj-ea"/>
              </a:rPr>
              <a:t>for 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tomorrow is </a:t>
            </a:r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0" indent="0" algn="ctr" fontAlgn="base">
              <a:buNone/>
            </a:pPr>
            <a:r>
              <a:rPr lang="en-US" altLang="ko-KR" dirty="0" smtClean="0">
                <a:solidFill>
                  <a:schemeClr val="bg1"/>
                </a:solidFill>
                <a:latin typeface="+mj-ea"/>
                <a:ea typeface="+mj-ea"/>
              </a:rPr>
              <a:t>doing 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your best today</a:t>
            </a:r>
            <a:r>
              <a:rPr lang="en-US" altLang="ko-KR" dirty="0" smtClean="0">
                <a:solidFill>
                  <a:schemeClr val="bg1"/>
                </a:solidFill>
                <a:latin typeface="+mj-ea"/>
                <a:ea typeface="+mj-ea"/>
              </a:rPr>
              <a:t>.</a:t>
            </a:r>
          </a:p>
          <a:p>
            <a:pPr marL="0" indent="0" algn="ctr" fontAlgn="base">
              <a:buNone/>
            </a:pPr>
            <a:endParaRPr lang="en-US" altLang="ko-KR" sz="12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0" indent="0" algn="r" fontAlgn="base">
              <a:buNone/>
            </a:pPr>
            <a:r>
              <a:rPr lang="en-US" altLang="ko-KR" sz="1200" dirty="0">
                <a:solidFill>
                  <a:schemeClr val="bg1"/>
                </a:solidFill>
                <a:latin typeface="+mj-ea"/>
                <a:ea typeface="+mj-ea"/>
              </a:rPr>
              <a:t>- H. Jackson Brown, Jr.</a:t>
            </a:r>
            <a:endParaRPr lang="ko-KR" altLang="en-US" sz="12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3874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3"/>
          <p:cNvSpPr>
            <a:spLocks noGrp="1"/>
          </p:cNvSpPr>
          <p:nvPr>
            <p:ph type="title"/>
          </p:nvPr>
        </p:nvSpPr>
        <p:spPr>
          <a:xfrm>
            <a:off x="1667236" y="2240280"/>
            <a:ext cx="1237528" cy="1234440"/>
          </a:xfrm>
        </p:spPr>
        <p:txBody>
          <a:bodyPr lIns="360000" rIns="360000">
            <a:normAutofit/>
          </a:bodyPr>
          <a:lstStyle/>
          <a:p>
            <a:r>
              <a:rPr lang="en-US" altLang="ko-KR" dirty="0" smtClean="0"/>
              <a:t>CON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TEN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TS.</a:t>
            </a:r>
            <a:endParaRPr lang="ko-KR" alt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type="body" sz="quarter" idx="12"/>
          </p:nvPr>
        </p:nvSpPr>
        <p:spPr>
          <a:xfrm>
            <a:off x="6461760" y="2089150"/>
            <a:ext cx="1089660" cy="1536700"/>
          </a:xfrm>
        </p:spPr>
        <p:txBody>
          <a:bodyPr/>
          <a:lstStyle/>
          <a:p>
            <a:r>
              <a:rPr lang="en-US" altLang="ko-KR" dirty="0" smtClean="0"/>
              <a:t>DSEIGNED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B.Y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ADSTORE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4246046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">
      <a:majorFont>
        <a:latin typeface="KoPub돋움체 Bold"/>
        <a:ea typeface="KoPub돋움체 Bold"/>
        <a:cs typeface=""/>
      </a:majorFont>
      <a:minorFont>
        <a:latin typeface="KoPub돋움체 Light"/>
        <a:ea typeface="KoPub돋움체 Light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1661</TotalTime>
  <Words>184</Words>
  <Application>Microsoft Office PowerPoint</Application>
  <PresentationFormat>화면 슬라이드 쇼(16:10)</PresentationFormat>
  <Paragraphs>78</Paragraphs>
  <Slides>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Office Theme</vt:lpstr>
      <vt:lpstr>youtube Y O U T U B E TAG분석</vt:lpstr>
      <vt:lpstr>IN. DE. ..X</vt:lpstr>
      <vt:lpstr>DATA 데이터 정보</vt:lpstr>
      <vt:lpstr>DATA 전처리</vt:lpstr>
      <vt:lpstr>Analysis 1. 태그 분석</vt:lpstr>
      <vt:lpstr>DESIGNED BY ADSTOREPOST.COM</vt:lpstr>
      <vt:lpstr>CON  TEN  TS.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최원석</dc:creator>
  <cp:lastModifiedBy>고예랑</cp:lastModifiedBy>
  <cp:revision>93</cp:revision>
  <dcterms:created xsi:type="dcterms:W3CDTF">2016-01-21T06:51:56Z</dcterms:created>
  <dcterms:modified xsi:type="dcterms:W3CDTF">2017-09-27T15:17:05Z</dcterms:modified>
</cp:coreProperties>
</file>

<file path=docProps/thumbnail.jpeg>
</file>